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64" r:id="rId4"/>
    <p:sldId id="266" r:id="rId5"/>
    <p:sldId id="283" r:id="rId6"/>
    <p:sldId id="284" r:id="rId7"/>
    <p:sldId id="285" r:id="rId8"/>
    <p:sldId id="268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1" r:id="rId20"/>
    <p:sldId id="257" r:id="rId21"/>
    <p:sldId id="282" r:id="rId22"/>
    <p:sldId id="259" r:id="rId23"/>
    <p:sldId id="260" r:id="rId24"/>
    <p:sldId id="261" r:id="rId25"/>
    <p:sldId id="262" r:id="rId26"/>
    <p:sldId id="263" r:id="rId27"/>
  </p:sldIdLst>
  <p:sldSz cx="9144000" cy="6858000" type="screen4x3"/>
  <p:notesSz cx="6858000" cy="9144000"/>
  <p:embeddedFontLst>
    <p:embeddedFont>
      <p:font typeface="Arial Unicode MS" panose="020B0604020202020204" pitchFamily="50" charset="-127"/>
      <p:regular r:id="rId30"/>
    </p:embeddedFont>
    <p:embeddedFont>
      <p:font typeface="배달의민족 한나는 열한살" panose="020B0600000101010101" pitchFamily="50" charset="-127"/>
      <p:regular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함초롬돋움" panose="020B0604000101010101" pitchFamily="50" charset="-127"/>
      <p:regular r:id="rId34"/>
      <p:bold r:id="rId35"/>
    </p:embeddedFont>
    <p:embeddedFont>
      <p:font typeface="Webdings" panose="05030102010509060703" pitchFamily="18" charset="2"/>
      <p:regular r:id="rId36"/>
    </p:embeddedFont>
    <p:embeddedFont>
      <p:font typeface="배달의민족 도현" panose="020B0600000101010101" pitchFamily="50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AFF"/>
    <a:srgbClr val="ABC7FF"/>
    <a:srgbClr val="3333C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21690"/>
    <p:restoredTop sz="94660"/>
  </p:normalViewPr>
  <p:slideViewPr>
    <p:cSldViewPr snapToGrid="0">
      <p:cViewPr>
        <p:scale>
          <a:sx n="100" d="100"/>
          <a:sy n="100" d="100"/>
        </p:scale>
        <p:origin x="-876" y="-438"/>
      </p:cViewPr>
      <p:guideLst>
        <p:guide orient="horz" pos="2156"/>
        <p:guide orient="horz" pos="2258"/>
        <p:guide orient="horz" pos="745"/>
        <p:guide pos="2479"/>
        <p:guide pos="352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9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79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8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9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gi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7200" y="122400"/>
            <a:ext cx="8946000" cy="6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 algn="ctr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44334" y="1639290"/>
            <a:ext cx="445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“</a:t>
            </a:r>
            <a:endParaRPr lang="ko-KR" altLang="en-US" sz="96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88423" y="2253975"/>
            <a:ext cx="39040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EveryBody</a:t>
            </a:r>
            <a:endParaRPr lang="ko-KR" altLang="en-US" sz="54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117387" y="4114800"/>
            <a:ext cx="690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14900" y="4429125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3</a:t>
            </a:r>
            <a:r>
              <a:rPr lang="ko-KR" altLang="en-US" sz="16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단합체</a:t>
            </a:r>
            <a:r>
              <a: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민상은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19" y="1639290"/>
            <a:ext cx="445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”</a:t>
            </a:r>
            <a:endParaRPr lang="ko-KR" altLang="en-US" sz="96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1981" y="3627255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신개념 다이어트 </a:t>
            </a:r>
            <a:r>
              <a:rPr lang="ko-KR" altLang="en-US" sz="20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어플</a:t>
            </a:r>
            <a:endParaRPr lang="ko-KR" altLang="en-US" sz="20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500" y="839908"/>
            <a:ext cx="3028484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932" y="1462817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25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7850" y="839908"/>
            <a:ext cx="3022134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959" y="2777267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928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7850" y="839908"/>
            <a:ext cx="3022134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15" y="2491517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5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8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762" y="839908"/>
            <a:ext cx="3017222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18" y="1437058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38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890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762" y="839908"/>
            <a:ext cx="3017221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50" y="2814038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002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20890" y="153659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762" y="839908"/>
            <a:ext cx="3017221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63" y="2475413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8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438" y="839908"/>
            <a:ext cx="3020546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15" y="1449372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12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438" y="839908"/>
            <a:ext cx="3020546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422" y="2817285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921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8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438" y="839908"/>
            <a:ext cx="3020546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37" y="2480855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212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4675" y="839908"/>
            <a:ext cx="3025310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15" y="2256567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08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970430" y="409075"/>
            <a:ext cx="4970497" cy="6084461"/>
            <a:chOff x="4909732" y="2922870"/>
            <a:chExt cx="3291293" cy="3228266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4991227" y="3975098"/>
              <a:ext cx="320979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4991227" y="5098904"/>
              <a:ext cx="320979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4909732" y="2922870"/>
              <a:ext cx="2740353" cy="1304325"/>
              <a:chOff x="4909732" y="2922870"/>
              <a:chExt cx="2740353" cy="130432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4910317" y="2922870"/>
                <a:ext cx="1372373" cy="1304325"/>
                <a:chOff x="4748392" y="3209544"/>
                <a:chExt cx="1372373" cy="1304325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4748392" y="3209544"/>
                  <a:ext cx="761748" cy="13043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4000" dirty="0">
                      <a:ln w="9525">
                        <a:solidFill>
                          <a:srgbClr val="EFB3CA">
                            <a:alpha val="20000"/>
                          </a:srgbClr>
                        </a:solidFill>
                      </a:ln>
                      <a:solidFill>
                        <a:srgbClr val="EFB3CA"/>
                      </a:solidFill>
                      <a:latin typeface="KoPub돋움체 Bold"/>
                      <a:ea typeface="KoPub돋움체 Bold"/>
                    </a:rPr>
                    <a:t>46</a:t>
                  </a:r>
                  <a:endParaRPr lang="ko-KR" altLang="en-US" sz="4000" dirty="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5335915" y="3278791"/>
                  <a:ext cx="3657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1600">
                      <a:ln w="9525">
                        <a:solidFill>
                          <a:srgbClr val="EFB3CA">
                            <a:alpha val="20000"/>
                          </a:srgbClr>
                        </a:solidFill>
                      </a:ln>
                      <a:solidFill>
                        <a:srgbClr val="EFB3CA"/>
                      </a:solidFill>
                      <a:latin typeface="KoPub돋움체 Light"/>
                      <a:ea typeface="KoPub돋움체 Light"/>
                    </a:rPr>
                    <a:t>%</a:t>
                  </a:r>
                  <a:endParaRPr lang="ko-KR" altLang="en-US" sz="44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5342297" y="3482180"/>
                  <a:ext cx="778468" cy="5744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1600" dirty="0">
                      <a:ln w="9525">
                        <a:solidFill>
                          <a:srgbClr val="EFB3CA">
                            <a:alpha val="20000"/>
                          </a:srgbClr>
                        </a:solidFill>
                      </a:ln>
                      <a:solidFill>
                        <a:srgbClr val="EFB3CA"/>
                      </a:solidFill>
                      <a:latin typeface="KoPub돋움체 Bold"/>
                      <a:ea typeface="KoPub돋움체 Bold"/>
                    </a:rPr>
                    <a:t>키워드</a:t>
                  </a:r>
                  <a:endParaRPr lang="ko-KR" altLang="en-US" sz="4400" dirty="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sp>
            <p:nvSpPr>
              <p:cNvPr id="23" name="직사각형 22"/>
              <p:cNvSpPr/>
              <p:nvPr/>
            </p:nvSpPr>
            <p:spPr>
              <a:xfrm>
                <a:off x="4909732" y="3488022"/>
                <a:ext cx="2740353" cy="558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해당 퍼센트에 대한 결론을 </a:t>
                </a:r>
              </a:p>
              <a:p>
                <a:pPr lvl="0">
                  <a:defRPr lang="ko-KR" altLang="en-US"/>
                </a:pP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도출해주세요</a:t>
                </a:r>
                <a:r>
                  <a:rPr lang="en-US" altLang="ko-KR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. </a:t>
                </a: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두 줄 정도로 적어주시면 됩니다</a:t>
                </a:r>
                <a:endParaRPr lang="ko-KR" altLang="en-US" sz="105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909732" y="4046676"/>
              <a:ext cx="2740353" cy="980650"/>
              <a:chOff x="4909732" y="4046677"/>
              <a:chExt cx="2740353" cy="98065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4910318" y="4046677"/>
                <a:ext cx="1317180" cy="707886"/>
                <a:chOff x="4748393" y="4143647"/>
                <a:chExt cx="1317180" cy="707886"/>
              </a:xfrm>
            </p:grpSpPr>
            <p:sp>
              <p:nvSpPr>
                <p:cNvPr id="81" name="TextBox 80"/>
                <p:cNvSpPr txBox="1"/>
                <p:nvPr/>
              </p:nvSpPr>
              <p:spPr>
                <a:xfrm>
                  <a:off x="4748392" y="4143647"/>
                  <a:ext cx="761748" cy="13044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40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Bold"/>
                      <a:ea typeface="KoPub돋움체 Bold"/>
                    </a:rPr>
                    <a:t>32</a:t>
                  </a:r>
                  <a:endParaRPr lang="ko-KR" altLang="en-US" sz="40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335915" y="4212894"/>
                  <a:ext cx="3657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16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Light"/>
                      <a:ea typeface="KoPub돋움체 Light"/>
                    </a:rPr>
                    <a:t>%</a:t>
                  </a:r>
                  <a:endParaRPr lang="ko-KR" altLang="en-US" sz="44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5342297" y="4416283"/>
                  <a:ext cx="778468" cy="5746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16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Bold"/>
                      <a:ea typeface="KoPub돋움체 Bold"/>
                    </a:rPr>
                    <a:t>키워드</a:t>
                  </a:r>
                  <a:endParaRPr lang="ko-KR" altLang="en-US" sz="44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sp>
            <p:nvSpPr>
              <p:cNvPr id="89" name="직사각형 88"/>
              <p:cNvSpPr/>
              <p:nvPr/>
            </p:nvSpPr>
            <p:spPr>
              <a:xfrm>
                <a:off x="4909732" y="4611829"/>
                <a:ext cx="2740353" cy="5583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해당 퍼센트에 대한 결론을 </a:t>
                </a:r>
              </a:p>
              <a:p>
                <a:pPr lvl="0">
                  <a:defRPr lang="ko-KR" altLang="en-US"/>
                </a:pP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도출해주세요</a:t>
                </a:r>
                <a:r>
                  <a:rPr lang="en-US" altLang="ko-KR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. </a:t>
                </a:r>
                <a:r>
                  <a:rPr lang="ko-KR" altLang="en-US" sz="1050" dirty="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두 줄 정도로 적어주시면 됩니다</a:t>
                </a:r>
                <a:endParaRPr lang="ko-KR" altLang="en-US" sz="1050" dirty="0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4909732" y="5170484"/>
              <a:ext cx="2740353" cy="980652"/>
              <a:chOff x="4909732" y="5170484"/>
              <a:chExt cx="2740353" cy="980652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4910318" y="5170484"/>
                <a:ext cx="1317180" cy="707886"/>
                <a:chOff x="4748393" y="5077749"/>
                <a:chExt cx="1317180" cy="707886"/>
              </a:xfrm>
            </p:grpSpPr>
            <p:sp>
              <p:nvSpPr>
                <p:cNvPr id="85" name="TextBox 84"/>
                <p:cNvSpPr txBox="1"/>
                <p:nvPr/>
              </p:nvSpPr>
              <p:spPr>
                <a:xfrm>
                  <a:off x="4748392" y="5077749"/>
                  <a:ext cx="761748" cy="13046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40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Bold"/>
                      <a:ea typeface="KoPub돋움체 Bold"/>
                    </a:rPr>
                    <a:t>22</a:t>
                  </a:r>
                  <a:endParaRPr lang="ko-KR" altLang="en-US" sz="40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5335915" y="5146996"/>
                  <a:ext cx="36574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16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Light"/>
                      <a:ea typeface="KoPub돋움체 Light"/>
                    </a:rPr>
                    <a:t>%</a:t>
                  </a:r>
                  <a:endParaRPr lang="ko-KR" altLang="en-US" sz="44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endParaRP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5342297" y="5350385"/>
                  <a:ext cx="778468" cy="57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1600">
                      <a:ln w="9525">
                        <a:solidFill>
                          <a:schemeClr val="tx1">
                            <a:lumMod val="65000"/>
                            <a:lumOff val="35000"/>
                            <a:alpha val="2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KoPub돋움체 Bold"/>
                      <a:ea typeface="KoPub돋움체 Bold"/>
                    </a:rPr>
                    <a:t>키워드</a:t>
                  </a:r>
                  <a:endParaRPr lang="ko-KR" altLang="en-US" sz="440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Bold"/>
                    <a:ea typeface="KoPub돋움체 Bold"/>
                  </a:endParaRPr>
                </a:p>
              </p:txBody>
            </p:sp>
          </p:grpSp>
          <p:sp>
            <p:nvSpPr>
              <p:cNvPr id="90" name="직사각형 89"/>
              <p:cNvSpPr/>
              <p:nvPr/>
            </p:nvSpPr>
            <p:spPr>
              <a:xfrm>
                <a:off x="4909732" y="5735638"/>
                <a:ext cx="2740353" cy="5584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05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해당 퍼센트에 대한 결론을 </a:t>
                </a:r>
              </a:p>
              <a:p>
                <a:pPr lvl="0">
                  <a:defRPr lang="ko-KR" altLang="en-US"/>
                </a:pPr>
                <a:r>
                  <a:rPr lang="ko-KR" altLang="en-US" sz="105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도출해주세요</a:t>
                </a:r>
                <a:r>
                  <a:rPr lang="en-US" altLang="ko-KR" sz="105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. </a:t>
                </a:r>
                <a:r>
                  <a:rPr lang="ko-KR" altLang="en-US" sz="1050">
                    <a:ln w="9525">
                      <a:solidFill>
                        <a:schemeClr val="tx1">
                          <a:lumMod val="65000"/>
                          <a:lumOff val="35000"/>
                          <a:alpha val="2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돋움체 Light"/>
                    <a:ea typeface="KoPub돋움체 Light"/>
                  </a:rPr>
                  <a:t>두 줄 정도로 적어주시면 됩니다</a:t>
                </a:r>
                <a:endParaRPr lang="ko-KR" altLang="en-US" sz="1050"/>
              </a:p>
            </p:txBody>
          </p:sp>
        </p:grp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279372" y="662970"/>
            <a:ext cx="3032470" cy="1569660"/>
            <a:chOff x="5643063" y="2972758"/>
            <a:chExt cx="4043294" cy="1569660"/>
          </a:xfrm>
        </p:grpSpPr>
        <p:sp>
          <p:nvSpPr>
            <p:cNvPr id="70" name="TextBox 69"/>
            <p:cNvSpPr txBox="1"/>
            <p:nvPr/>
          </p:nvSpPr>
          <p:spPr>
            <a:xfrm>
              <a:off x="5643063" y="2972758"/>
              <a:ext cx="59524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 dirty="0">
                  <a:solidFill>
                    <a:schemeClr val="accent1">
                      <a:lumMod val="7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“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40176" y="3244334"/>
              <a:ext cx="34461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E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very</a:t>
              </a:r>
            </a:p>
            <a:p>
              <a:pPr lvl="0">
                <a:defRPr lang="ko-KR" altLang="en-US"/>
              </a:pPr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	</a:t>
              </a: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B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ody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</p:grpSp>
      <p:cxnSp>
        <p:nvCxnSpPr>
          <p:cNvPr id="72" name="직선 연결선 7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44875" y="2122762"/>
            <a:ext cx="1548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POWERPOINT</a:t>
            </a:r>
            <a:r>
              <a:rPr lang="ko-KR" altLang="en-US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TEMPLATE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06251" y="1457348"/>
            <a:ext cx="258463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6600" b="1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  <a:sym typeface="Webdings"/>
              </a:rPr>
              <a:t>목</a:t>
            </a:r>
            <a:endParaRPr lang="en-US" altLang="ko-KR" sz="6600" b="1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도현"/>
              <a:ea typeface="배달의민족 도현"/>
              <a:sym typeface="Webdings"/>
            </a:endParaRPr>
          </a:p>
          <a:p>
            <a:pPr lvl="0">
              <a:defRPr lang="ko-KR" altLang="en-US"/>
            </a:pPr>
            <a:endParaRPr lang="en-US" altLang="ko-KR" sz="6600" b="1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도현"/>
              <a:ea typeface="배달의민족 도현"/>
              <a:sym typeface="Webdings"/>
            </a:endParaRPr>
          </a:p>
          <a:p>
            <a:pPr lvl="0">
              <a:defRPr lang="ko-KR" altLang="en-US"/>
            </a:pPr>
            <a:endParaRPr lang="en-US" altLang="ko-KR" sz="6600" b="1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도현"/>
              <a:ea typeface="배달의민족 도현"/>
              <a:sym typeface="Webdings"/>
            </a:endParaRPr>
          </a:p>
          <a:p>
            <a:pPr lvl="0">
              <a:defRPr lang="ko-KR" altLang="en-US"/>
            </a:pPr>
            <a:r>
              <a:rPr lang="ko-KR" altLang="en-US" sz="6600" b="1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  <a:sym typeface="Webdings"/>
              </a:rPr>
              <a:t>차</a:t>
            </a:r>
            <a:endParaRPr lang="en-US" altLang="ko-KR" sz="66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배달의민족 도현"/>
              <a:ea typeface="배달의민족 도현"/>
              <a:sym typeface="Webding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032470" cy="1569660"/>
            <a:chOff x="5643063" y="2972758"/>
            <a:chExt cx="4043294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 dirty="0">
                  <a:solidFill>
                    <a:schemeClr val="accent1">
                      <a:lumMod val="7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“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4461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E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very</a:t>
              </a:r>
            </a:p>
            <a:p>
              <a:pPr lvl="0">
                <a:defRPr lang="ko-KR" altLang="en-US"/>
              </a:pPr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	</a:t>
              </a: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B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ody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581" y="4846199"/>
            <a:ext cx="1153662" cy="353023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432095" y="4094023"/>
            <a:ext cx="2155012" cy="276999"/>
            <a:chOff x="7959270" y="3855840"/>
            <a:chExt cx="2873350" cy="276999"/>
          </a:xfrm>
        </p:grpSpPr>
        <p:sp>
          <p:nvSpPr>
            <p:cNvPr id="33" name="직사각형 32"/>
            <p:cNvSpPr/>
            <p:nvPr/>
          </p:nvSpPr>
          <p:spPr>
            <a:xfrm>
              <a:off x="7959264" y="3855836"/>
              <a:ext cx="430713" cy="59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01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419650" y="3855836"/>
              <a:ext cx="2494457" cy="447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dirty="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32095" y="4463355"/>
            <a:ext cx="2155012" cy="276999"/>
            <a:chOff x="7959270" y="3855840"/>
            <a:chExt cx="2873350" cy="276999"/>
          </a:xfrm>
        </p:grpSpPr>
        <p:sp>
          <p:nvSpPr>
            <p:cNvPr id="37" name="직사각형 36"/>
            <p:cNvSpPr/>
            <p:nvPr/>
          </p:nvSpPr>
          <p:spPr>
            <a:xfrm>
              <a:off x="7959264" y="3855836"/>
              <a:ext cx="430713" cy="592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02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419650" y="3855836"/>
              <a:ext cx="2494457" cy="449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432095" y="4832687"/>
            <a:ext cx="2155012" cy="276999"/>
            <a:chOff x="7959270" y="3855840"/>
            <a:chExt cx="2873350" cy="276999"/>
          </a:xfrm>
        </p:grpSpPr>
        <p:sp>
          <p:nvSpPr>
            <p:cNvPr id="40" name="직사각형 39"/>
            <p:cNvSpPr/>
            <p:nvPr/>
          </p:nvSpPr>
          <p:spPr>
            <a:xfrm>
              <a:off x="7959267" y="3855836"/>
              <a:ext cx="357789" cy="451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03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19650" y="3855836"/>
              <a:ext cx="2494457" cy="451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32095" y="5202019"/>
            <a:ext cx="2155012" cy="276999"/>
            <a:chOff x="7959270" y="3855840"/>
            <a:chExt cx="2873350" cy="276999"/>
          </a:xfrm>
        </p:grpSpPr>
        <p:sp>
          <p:nvSpPr>
            <p:cNvPr id="43" name="직사각형 42"/>
            <p:cNvSpPr/>
            <p:nvPr/>
          </p:nvSpPr>
          <p:spPr>
            <a:xfrm>
              <a:off x="7959264" y="3855836"/>
              <a:ext cx="430713" cy="587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04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419650" y="3855836"/>
              <a:ext cx="2494457" cy="444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432095" y="5571351"/>
            <a:ext cx="2155012" cy="276999"/>
            <a:chOff x="7959270" y="3855840"/>
            <a:chExt cx="2873350" cy="276999"/>
          </a:xfrm>
        </p:grpSpPr>
        <p:sp>
          <p:nvSpPr>
            <p:cNvPr id="46" name="직사각형 45"/>
            <p:cNvSpPr/>
            <p:nvPr/>
          </p:nvSpPr>
          <p:spPr>
            <a:xfrm>
              <a:off x="7959264" y="3855836"/>
              <a:ext cx="430713" cy="589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05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419650" y="3855836"/>
              <a:ext cx="2494457" cy="446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7382" y="3396958"/>
            <a:ext cx="1935136" cy="82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간단한 소개 및 키워드를 적어주세요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두 줄 정도로 적어주시면 됩니다</a:t>
            </a:r>
            <a:endParaRPr lang="ko-KR" altLang="en-US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6642" y="3491246"/>
            <a:ext cx="287982" cy="282223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 rot="3600000" flipH="1">
            <a:off x="826873" y="5247006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44875" y="2122762"/>
            <a:ext cx="1548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POWERPOINT</a:t>
            </a:r>
            <a:r>
              <a:rPr lang="ko-KR" altLang="en-US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TEMPLATE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5401455"/>
            <a:ext cx="1776868" cy="444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err="1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윤피티연구소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(YPTLAB)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_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ko-KR" altLang="en-US" sz="1200" dirty="0" err="1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윤피티</a:t>
            </a:r>
            <a:endParaRPr lang="ko-KR" altLang="en-US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44875" y="5648503"/>
            <a:ext cx="2231211" cy="40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T.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010 – 0000 – 0000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  |  E.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E-mail@naver.com</a:t>
            </a:r>
            <a:endParaRPr lang="ko-KR" altLang="en-US" sz="105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5247006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44875" y="5648503"/>
            <a:ext cx="2231211" cy="40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T.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010 – 0000 – 0000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  |  E.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E-mail@naver.com</a:t>
            </a:r>
            <a:endParaRPr lang="ko-KR" altLang="en-US" sz="105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45521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8032" y="1002686"/>
            <a:ext cx="3819394" cy="4890557"/>
            <a:chOff x="5744043" y="1002686"/>
            <a:chExt cx="5092526" cy="4890557"/>
          </a:xfrm>
        </p:grpSpPr>
        <p:sp>
          <p:nvSpPr>
            <p:cNvPr id="2" name="타원 1"/>
            <p:cNvSpPr/>
            <p:nvPr/>
          </p:nvSpPr>
          <p:spPr>
            <a:xfrm>
              <a:off x="6811515" y="1002686"/>
              <a:ext cx="2957582" cy="2957582"/>
            </a:xfrm>
            <a:prstGeom prst="ellipse">
              <a:avLst/>
            </a:prstGeom>
            <a:solidFill>
              <a:srgbClr val="EFB3CA">
                <a:alpha val="10000"/>
              </a:srgbClr>
            </a:solidFill>
            <a:ln>
              <a:solidFill>
                <a:srgbClr val="EFB3CA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744043" y="2935661"/>
              <a:ext cx="5092526" cy="2957582"/>
              <a:chOff x="6190047" y="2935661"/>
              <a:chExt cx="5092526" cy="2957582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6190047" y="2935661"/>
                <a:ext cx="2957582" cy="2957582"/>
              </a:xfrm>
              <a:prstGeom prst="ellipse">
                <a:avLst/>
              </a:prstGeom>
              <a:solidFill>
                <a:srgbClr val="EFB3CA">
                  <a:alpha val="10000"/>
                </a:srgbClr>
              </a:solidFill>
              <a:ln>
                <a:solidFill>
                  <a:srgbClr val="EFB3CA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8324991" y="2935661"/>
                <a:ext cx="2957582" cy="2957582"/>
              </a:xfrm>
              <a:prstGeom prst="ellipse">
                <a:avLst/>
              </a:prstGeom>
              <a:solidFill>
                <a:srgbClr val="EFB3CA">
                  <a:alpha val="10000"/>
                </a:srgbClr>
              </a:solidFill>
              <a:ln>
                <a:solidFill>
                  <a:srgbClr val="EFB3CA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5817870" y="2115836"/>
            <a:ext cx="794385" cy="94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A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A)</a:t>
            </a:r>
            <a:endParaRPr lang="ko-KR" altLang="en-US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2039" y="4172636"/>
            <a:ext cx="801529" cy="9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 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B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B)</a:t>
            </a:r>
            <a:endParaRPr lang="ko-KR" altLang="en-US" sz="1050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739414" y="4172636"/>
            <a:ext cx="815817" cy="9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 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C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C)</a:t>
            </a:r>
            <a:endParaRPr lang="ko-KR" altLang="en-US" sz="1050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pic>
        <p:nvPicPr>
          <p:cNvPr id="5124" name="Picture 4" descr="김세정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19460" r="22330"/>
          <a:stretch>
            <a:fillRect/>
          </a:stretch>
        </p:blipFill>
        <p:spPr>
          <a:xfrm flipH="1">
            <a:off x="3429699" y="1755648"/>
            <a:ext cx="3257203" cy="4978623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5820049" y="3023205"/>
            <a:ext cx="4877312" cy="1675817"/>
            <a:chOff x="7094921" y="1744718"/>
            <a:chExt cx="6503083" cy="1675817"/>
          </a:xfrm>
        </p:grpSpPr>
        <p:sp>
          <p:nvSpPr>
            <p:cNvPr id="2" name="직사각형 1"/>
            <p:cNvSpPr/>
            <p:nvPr/>
          </p:nvSpPr>
          <p:spPr>
            <a:xfrm>
              <a:off x="7094919" y="1744714"/>
              <a:ext cx="494300" cy="1184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>
                  <a:solidFill>
                    <a:schemeClr val="bg1">
                      <a:lumMod val="85000"/>
                    </a:schemeClr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7200">
                <a:solidFill>
                  <a:schemeClr val="bg1">
                    <a:lumMod val="85000"/>
                  </a:scheme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02002" y="1955749"/>
              <a:ext cx="6096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젊고 아름다운 당신의 계절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,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 </a:t>
              </a:r>
            </a:p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여길 봐 예쁘게 피었으니까</a:t>
              </a:r>
              <a:b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</a:b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바닥에 떨어지더라도 꽃길만 걷게 해줄게요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137646" y="2220202"/>
              <a:ext cx="490049" cy="1185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>
                  <a:solidFill>
                    <a:schemeClr val="bg1">
                      <a:lumMod val="85000"/>
                    </a:schemeClr>
                  </a:solidFill>
                  <a:latin typeface="KoPub돋움체 Bold"/>
                  <a:ea typeface="KoPub돋움체 Bold"/>
                </a:rPr>
                <a:t>”</a:t>
              </a:r>
              <a:endParaRPr lang="ko-KR" altLang="en-US" sz="7200">
                <a:solidFill>
                  <a:schemeClr val="bg1">
                    <a:lumMod val="85000"/>
                  </a:schemeClr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767781" y="1000125"/>
            <a:ext cx="4796266" cy="615722"/>
            <a:chOff x="5023709" y="1000125"/>
            <a:chExt cx="6395021" cy="615722"/>
          </a:xfrm>
        </p:grpSpPr>
        <p:sp>
          <p:nvSpPr>
            <p:cNvPr id="29" name="TextBox 28"/>
            <p:cNvSpPr txBox="1"/>
            <p:nvPr/>
          </p:nvSpPr>
          <p:spPr>
            <a:xfrm>
              <a:off x="5023709" y="1154182"/>
              <a:ext cx="1335181" cy="81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1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55345" y="1185862"/>
              <a:ext cx="4369482" cy="698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아이덴티티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를 잘 담을까</a:t>
              </a:r>
              <a:endParaRPr lang="en-US" altLang="ko-KR" sz="2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083367" y="1000125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555346" y="1000125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768647" y="2070277"/>
            <a:ext cx="4795400" cy="615722"/>
            <a:chOff x="5024863" y="2054931"/>
            <a:chExt cx="6393867" cy="615722"/>
          </a:xfrm>
        </p:grpSpPr>
        <p:sp>
          <p:nvSpPr>
            <p:cNvPr id="33" name="TextBox 32"/>
            <p:cNvSpPr txBox="1"/>
            <p:nvPr/>
          </p:nvSpPr>
          <p:spPr>
            <a:xfrm>
              <a:off x="5024862" y="2208988"/>
              <a:ext cx="1334026" cy="821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2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55344" y="2240667"/>
              <a:ext cx="4742805" cy="694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생산해야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합리적인 가격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을 책정할까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?</a:t>
              </a:r>
              <a:endPara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5083367" y="2054931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555346" y="2054931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3768647" y="3140429"/>
            <a:ext cx="4795400" cy="615722"/>
            <a:chOff x="5024863" y="3109738"/>
            <a:chExt cx="6393867" cy="615722"/>
          </a:xfrm>
        </p:grpSpPr>
        <p:sp>
          <p:nvSpPr>
            <p:cNvPr id="35" name="TextBox 34"/>
            <p:cNvSpPr txBox="1"/>
            <p:nvPr/>
          </p:nvSpPr>
          <p:spPr>
            <a:xfrm>
              <a:off x="5024862" y="3263795"/>
              <a:ext cx="1334026" cy="818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3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55344" y="3295475"/>
              <a:ext cx="3309115" cy="701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만들고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 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팔지</a:t>
              </a:r>
              <a:r>
                <a:rPr lang="en-US" altLang="ko-KR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?</a:t>
              </a:r>
              <a:endParaRPr lang="en-US" altLang="ko-KR" sz="20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5083367" y="3109738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555346" y="3109738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3767781" y="4210580"/>
            <a:ext cx="4796266" cy="615722"/>
            <a:chOff x="5023709" y="4225925"/>
            <a:chExt cx="6395021" cy="615722"/>
          </a:xfrm>
        </p:grpSpPr>
        <p:sp>
          <p:nvSpPr>
            <p:cNvPr id="45" name="TextBox 44"/>
            <p:cNvSpPr txBox="1"/>
            <p:nvPr/>
          </p:nvSpPr>
          <p:spPr>
            <a:xfrm>
              <a:off x="5023709" y="4379982"/>
              <a:ext cx="1335181" cy="824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4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55345" y="4411662"/>
              <a:ext cx="4369482" cy="697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누구를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타겟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으로 해야 효율적일까</a:t>
              </a:r>
              <a:endParaRPr lang="en-US" altLang="ko-KR" sz="2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5083367" y="4225925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55346" y="4225925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768647" y="5280731"/>
            <a:ext cx="4795400" cy="615722"/>
            <a:chOff x="5024863" y="5280731"/>
            <a:chExt cx="6393867" cy="615722"/>
          </a:xfrm>
        </p:grpSpPr>
        <p:sp>
          <p:nvSpPr>
            <p:cNvPr id="47" name="TextBox 46"/>
            <p:cNvSpPr txBox="1"/>
            <p:nvPr/>
          </p:nvSpPr>
          <p:spPr>
            <a:xfrm>
              <a:off x="5024862" y="5434787"/>
              <a:ext cx="1334026" cy="82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5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55344" y="5466466"/>
              <a:ext cx="4742805" cy="694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출시는 언제해야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가장 안정적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일까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?</a:t>
              </a:r>
              <a:endPara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083367" y="5280731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6555346" y="5280731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solidFill>
            <a:srgbClr val="85A4DC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평행 사변형 2"/>
          <p:cNvSpPr/>
          <p:nvPr/>
        </p:nvSpPr>
        <p:spPr>
          <a:xfrm>
            <a:off x="492917" y="123730"/>
            <a:ext cx="7486651" cy="6610541"/>
          </a:xfrm>
          <a:prstGeom prst="parallelogram">
            <a:avLst>
              <a:gd name="adj" fmla="val 7124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Picture 2" descr="청하 why don't you know에 대한 이미지 검색결과"/>
          <p:cNvPicPr>
            <a:picLocks noChangeAspect="1" noChangeArrowheads="1"/>
          </p:cNvPicPr>
          <p:nvPr/>
        </p:nvPicPr>
        <p:blipFill rotWithShape="1">
          <a:blip r:embed="rId2"/>
          <a:srcRect l="20390" r="37660"/>
          <a:stretch>
            <a:fillRect/>
          </a:stretch>
        </p:blipFill>
        <p:spPr>
          <a:xfrm>
            <a:off x="955545" y="1200651"/>
            <a:ext cx="3100977" cy="5543646"/>
          </a:xfrm>
          <a:prstGeom prst="rect">
            <a:avLst/>
          </a:prstGeom>
          <a:noFill/>
        </p:spPr>
      </p:pic>
      <p:grpSp>
        <p:nvGrpSpPr>
          <p:cNvPr id="41" name="그룹 12"/>
          <p:cNvGrpSpPr/>
          <p:nvPr/>
        </p:nvGrpSpPr>
        <p:grpSpPr>
          <a:xfrm>
            <a:off x="3439959" y="1272570"/>
            <a:ext cx="2779389" cy="1554450"/>
            <a:chOff x="5643063" y="2972758"/>
            <a:chExt cx="3705852" cy="1554450"/>
          </a:xfrm>
        </p:grpSpPr>
        <p:sp>
          <p:nvSpPr>
            <p:cNvPr id="42" name="TextBox 13"/>
            <p:cNvSpPr txBox="1"/>
            <p:nvPr/>
          </p:nvSpPr>
          <p:spPr>
            <a:xfrm>
              <a:off x="5643062" y="2972758"/>
              <a:ext cx="600702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3" name="TextBox 14"/>
            <p:cNvSpPr txBox="1"/>
            <p:nvPr/>
          </p:nvSpPr>
          <p:spPr>
            <a:xfrm>
              <a:off x="6240176" y="3244334"/>
              <a:ext cx="3108738" cy="2035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이렇게</a:t>
              </a: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 </a:t>
              </a: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표현하면</a:t>
              </a:r>
            </a:p>
            <a:p>
              <a:pPr lvl="0">
                <a:defRPr lang="ko-KR" altLang="en-US"/>
              </a:pP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Bold"/>
                  <a:ea typeface="KoPub돋움체 Bold"/>
                </a:rPr>
                <a:t>전달력이 </a:t>
              </a: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Bold"/>
                  <a:ea typeface="KoPub돋움체 Bold"/>
                </a:rPr>
                <a:t>UP UP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endParaRPr>
            </a:p>
          </p:txBody>
        </p:sp>
      </p:grpSp>
      <p:sp>
        <p:nvSpPr>
          <p:cNvPr id="44" name="직사각형 15"/>
          <p:cNvSpPr/>
          <p:nvPr/>
        </p:nvSpPr>
        <p:spPr>
          <a:xfrm>
            <a:off x="3977336" y="3537964"/>
            <a:ext cx="2152437" cy="451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진짜는 진짜를 알아보는 법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_ BCD</a:t>
            </a:r>
            <a:r>
              <a:rPr lang="ko-KR" altLang="en-US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코리아</a:t>
            </a:r>
            <a:endParaRPr lang="ko-KR" altLang="en-US" sz="1200"/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rot="5400000">
            <a:off x="4572000" y="2781277"/>
            <a:ext cx="0" cy="3636168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438156" y="5220900"/>
            <a:ext cx="2267688" cy="1056220"/>
            <a:chOff x="981737" y="4846199"/>
            <a:chExt cx="3023585" cy="105622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24421" y="4846199"/>
              <a:ext cx="1538217" cy="353023"/>
            </a:xfrm>
            <a:prstGeom prst="rect">
              <a:avLst/>
            </a:prstGeom>
          </p:spPr>
        </p:pic>
        <p:cxnSp>
          <p:nvCxnSpPr>
            <p:cNvPr id="54" name="직선 연결선 53"/>
            <p:cNvCxnSpPr/>
            <p:nvPr/>
          </p:nvCxnSpPr>
          <p:spPr>
            <a:xfrm rot="3600000" flipH="1">
              <a:off x="2443253" y="5224828"/>
              <a:ext cx="100553" cy="17744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1382551" y="5401455"/>
              <a:ext cx="2364468" cy="45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윤피티연구소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(YPTLAB)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 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_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 윤피티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81736" y="5648503"/>
              <a:ext cx="2974832" cy="413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T. 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010 – 0000 – 0000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   |  E. 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E-mail@naver.com</a:t>
              </a:r>
              <a:endParaRPr lang="ko-KR" altLang="en-US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757764" y="2570448"/>
            <a:ext cx="3628471" cy="1719616"/>
            <a:chOff x="3589802" y="2023137"/>
            <a:chExt cx="4837962" cy="1719616"/>
          </a:xfrm>
        </p:grpSpPr>
        <p:sp>
          <p:nvSpPr>
            <p:cNvPr id="26" name="TextBox 25"/>
            <p:cNvSpPr txBox="1"/>
            <p:nvPr/>
          </p:nvSpPr>
          <p:spPr>
            <a:xfrm>
              <a:off x="3589802" y="2173093"/>
              <a:ext cx="595896" cy="1554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427260" y="2023137"/>
              <a:ext cx="3163045" cy="1282965"/>
              <a:chOff x="4813035" y="1935196"/>
              <a:chExt cx="3163045" cy="128296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664816" y="1935195"/>
                <a:ext cx="3449954" cy="203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따옴표를 이용한</a:t>
                </a:r>
              </a:p>
              <a:p>
                <a:pPr algn="ctr">
                  <a:defRPr lang="ko-KR" altLang="en-US"/>
                </a:pP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파워포인트</a:t>
                </a:r>
                <a:r>
                  <a:rPr lang="en-US" altLang="ko-KR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템플릿</a:t>
                </a: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356323" y="2941161"/>
                <a:ext cx="2063124" cy="450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POWERPOINT</a:t>
                </a:r>
                <a:r>
                  <a:rPr lang="ko-KR" altLang="en-US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 </a:t>
                </a:r>
                <a:r>
                  <a:rPr lang="en-US" altLang="ko-KR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TEMPLATE</a:t>
                </a:r>
                <a:endParaRPr lang="ko-KR" altLang="en-US" sz="1200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7738151" y="2173093"/>
              <a:ext cx="600445" cy="15544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”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673535" y="2402950"/>
            <a:ext cx="3564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다 이 어 </a:t>
            </a:r>
            <a:r>
              <a:rPr lang="ko-KR" altLang="en-US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트</a:t>
            </a:r>
            <a:endParaRPr lang="en-US" altLang="ko-KR" sz="54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C:\Users\bitcamp\Downloads\noun_912020_c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61" y="3498636"/>
            <a:ext cx="15906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84323" y="3326280"/>
            <a:ext cx="2343150" cy="2343150"/>
            <a:chOff x="3457575" y="2381250"/>
            <a:chExt cx="2343150" cy="2343150"/>
          </a:xfrm>
        </p:grpSpPr>
        <p:pic>
          <p:nvPicPr>
            <p:cNvPr id="11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01363" y="3308061"/>
              <a:ext cx="47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6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86411" y="3335804"/>
            <a:ext cx="2343150" cy="2343150"/>
            <a:chOff x="3457575" y="2381250"/>
            <a:chExt cx="2343150" cy="2343150"/>
          </a:xfrm>
        </p:grpSpPr>
        <p:pic>
          <p:nvPicPr>
            <p:cNvPr id="14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405371" y="3298537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8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286411" y="3326280"/>
            <a:ext cx="2343150" cy="2343150"/>
            <a:chOff x="3457575" y="2381250"/>
            <a:chExt cx="2343150" cy="2343150"/>
          </a:xfrm>
        </p:grpSpPr>
        <p:pic>
          <p:nvPicPr>
            <p:cNvPr id="17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405371" y="3355685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9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286411" y="3326280"/>
            <a:ext cx="2343150" cy="2343150"/>
            <a:chOff x="3457575" y="2381250"/>
            <a:chExt cx="2343150" cy="2343150"/>
          </a:xfrm>
        </p:grpSpPr>
        <p:pic>
          <p:nvPicPr>
            <p:cNvPr id="20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819473" y="3352770"/>
              <a:ext cx="16193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NEWYEAR!</a:t>
              </a:r>
              <a:endParaRPr lang="ko-KR" altLang="en-US" sz="20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284323" y="3326280"/>
            <a:ext cx="2343150" cy="2343150"/>
            <a:chOff x="3457575" y="2381250"/>
            <a:chExt cx="2343150" cy="2343150"/>
          </a:xfrm>
        </p:grpSpPr>
        <p:pic>
          <p:nvPicPr>
            <p:cNvPr id="23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047901" y="3308062"/>
              <a:ext cx="1162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2017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92728" y="521331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284323" y="3307227"/>
            <a:ext cx="2343150" cy="2343150"/>
            <a:chOff x="3457575" y="2381250"/>
            <a:chExt cx="2343150" cy="2343150"/>
          </a:xfrm>
        </p:grpSpPr>
        <p:pic>
          <p:nvPicPr>
            <p:cNvPr id="48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449453" y="3308062"/>
              <a:ext cx="359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292823" y="3307227"/>
            <a:ext cx="2343150" cy="2343150"/>
            <a:chOff x="3457575" y="2381250"/>
            <a:chExt cx="2343150" cy="2343150"/>
          </a:xfrm>
        </p:grpSpPr>
        <p:pic>
          <p:nvPicPr>
            <p:cNvPr id="51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4411783" y="3308061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2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77911" y="3326280"/>
            <a:ext cx="2343150" cy="2343150"/>
            <a:chOff x="3457575" y="2381250"/>
            <a:chExt cx="2343150" cy="2343150"/>
          </a:xfrm>
        </p:grpSpPr>
        <p:pic>
          <p:nvPicPr>
            <p:cNvPr id="54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4407775" y="3308062"/>
              <a:ext cx="4427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3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92823" y="3335804"/>
            <a:ext cx="2343150" cy="2343150"/>
            <a:chOff x="3457575" y="2381250"/>
            <a:chExt cx="2343150" cy="2343150"/>
          </a:xfrm>
        </p:grpSpPr>
        <p:pic>
          <p:nvPicPr>
            <p:cNvPr id="57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4393348" y="3308060"/>
              <a:ext cx="471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4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277911" y="3307227"/>
            <a:ext cx="2343150" cy="2343150"/>
            <a:chOff x="3457575" y="2381250"/>
            <a:chExt cx="2343150" cy="2343150"/>
          </a:xfrm>
        </p:grpSpPr>
        <p:pic>
          <p:nvPicPr>
            <p:cNvPr id="60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/>
            <p:cNvSpPr txBox="1"/>
            <p:nvPr/>
          </p:nvSpPr>
          <p:spPr>
            <a:xfrm>
              <a:off x="4402165" y="3308062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5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77911" y="3307227"/>
            <a:ext cx="2343150" cy="2343150"/>
            <a:chOff x="3457575" y="2381250"/>
            <a:chExt cx="2343150" cy="2343150"/>
          </a:xfrm>
        </p:grpSpPr>
        <p:pic>
          <p:nvPicPr>
            <p:cNvPr id="63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4401363" y="3308061"/>
              <a:ext cx="455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7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292823" y="3326280"/>
            <a:ext cx="2343150" cy="2343150"/>
            <a:chOff x="3457575" y="2381250"/>
            <a:chExt cx="2343150" cy="2343150"/>
          </a:xfrm>
        </p:grpSpPr>
        <p:pic>
          <p:nvPicPr>
            <p:cNvPr id="66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4308389" y="3282625"/>
              <a:ext cx="64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10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277911" y="3307227"/>
            <a:ext cx="2343150" cy="2343150"/>
            <a:chOff x="3457575" y="2381250"/>
            <a:chExt cx="2343150" cy="2343150"/>
          </a:xfrm>
        </p:grpSpPr>
        <p:pic>
          <p:nvPicPr>
            <p:cNvPr id="69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4362089" y="3288176"/>
              <a:ext cx="5341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11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292823" y="3275310"/>
            <a:ext cx="2343150" cy="2343150"/>
            <a:chOff x="3457575" y="2381250"/>
            <a:chExt cx="2343150" cy="2343150"/>
          </a:xfrm>
        </p:grpSpPr>
        <p:pic>
          <p:nvPicPr>
            <p:cNvPr id="72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4362089" y="3288176"/>
              <a:ext cx="609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12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60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266700" y="3326280"/>
            <a:ext cx="9658350" cy="264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673535" y="2402950"/>
            <a:ext cx="3564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다 이 어 </a:t>
            </a:r>
            <a:r>
              <a:rPr lang="ko-KR" altLang="en-US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트</a:t>
            </a:r>
            <a:endParaRPr lang="en-US" altLang="ko-KR" sz="54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076" name="Picture 4" descr="C:\Users\bitcamp\Downloads\my-icons-collection\png\001-restaura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42" y="3730299"/>
            <a:ext cx="1839912" cy="183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bitcamp\Downloads\my-icons-collection\png\004-food-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75" y="4744711"/>
            <a:ext cx="1229519" cy="122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33041" y="3596786"/>
            <a:ext cx="1651468" cy="968049"/>
            <a:chOff x="840908" y="3773649"/>
            <a:chExt cx="1651468" cy="968049"/>
          </a:xfrm>
        </p:grpSpPr>
        <p:pic>
          <p:nvPicPr>
            <p:cNvPr id="3079" name="Picture 7" descr="C:\Users\bitcamp\Downloads\my-icons-collection\png\008-food-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08" y="3773649"/>
              <a:ext cx="968049" cy="96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:\Users\bitcamp\Downloads\my-icons-collection\png\007-food-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63" y="3800942"/>
              <a:ext cx="849313" cy="849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C:\Users\bitcamp\Downloads\my-icons-collection\png\006-food-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814310"/>
            <a:ext cx="1080621" cy="108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bitcamp\Downloads\my-icons-collection\png\005-food-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21937">
            <a:off x="7300446" y="4436233"/>
            <a:ext cx="947881" cy="9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bitcamp\Downloads\my-icons-collection\png\002-food-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75" y="4345059"/>
            <a:ext cx="1629171" cy="162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3088704" y="4130378"/>
            <a:ext cx="2734388" cy="1340128"/>
            <a:chOff x="1377177" y="593723"/>
            <a:chExt cx="2041525" cy="1082676"/>
          </a:xfrm>
        </p:grpSpPr>
        <p:pic>
          <p:nvPicPr>
            <p:cNvPr id="70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8712">
              <a:off x="2336027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5327"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그룹 71"/>
          <p:cNvGrpSpPr/>
          <p:nvPr/>
        </p:nvGrpSpPr>
        <p:grpSpPr>
          <a:xfrm>
            <a:off x="3133573" y="4126810"/>
            <a:ext cx="2614194" cy="1340129"/>
            <a:chOff x="1413631" y="593723"/>
            <a:chExt cx="1951787" cy="1082677"/>
          </a:xfrm>
        </p:grpSpPr>
        <p:pic>
          <p:nvPicPr>
            <p:cNvPr id="73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591">
              <a:off x="2282743" y="593725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008" flipH="1">
              <a:off x="1413631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그룹 74"/>
          <p:cNvGrpSpPr/>
          <p:nvPr/>
        </p:nvGrpSpPr>
        <p:grpSpPr>
          <a:xfrm>
            <a:off x="3133573" y="3495675"/>
            <a:ext cx="2614194" cy="1968487"/>
            <a:chOff x="1410699" y="1749800"/>
            <a:chExt cx="1951787" cy="1590321"/>
          </a:xfrm>
        </p:grpSpPr>
        <p:grpSp>
          <p:nvGrpSpPr>
            <p:cNvPr id="76" name="그룹 75"/>
            <p:cNvGrpSpPr/>
            <p:nvPr/>
          </p:nvGrpSpPr>
          <p:grpSpPr>
            <a:xfrm>
              <a:off x="1410699" y="2257444"/>
              <a:ext cx="1951787" cy="1082677"/>
              <a:chOff x="1413631" y="593723"/>
              <a:chExt cx="1951787" cy="1082677"/>
            </a:xfrm>
          </p:grpSpPr>
          <p:pic>
            <p:nvPicPr>
              <p:cNvPr id="78" name="Picture 9" descr="C:\Users\bitcamp\Downloads\my-icons-collection\png\010-pint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37195">
                <a:off x="2282743" y="593725"/>
                <a:ext cx="1082675" cy="108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9" descr="C:\Users\bitcamp\Downloads\my-icons-collection\png\010-pint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35021" flipH="1">
                <a:off x="1413631" y="593723"/>
                <a:ext cx="1082675" cy="108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7" name="Picture 2" descr="C:\Users\bitcamp\Downloads\star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036" y="1749800"/>
              <a:ext cx="868072" cy="868072"/>
            </a:xfrm>
            <a:prstGeom prst="rect">
              <a:avLst/>
            </a:prstGeom>
            <a:noFill/>
            <a:effectLst>
              <a:glow rad="63500">
                <a:schemeClr val="accent5">
                  <a:lumMod val="40000"/>
                  <a:lumOff val="60000"/>
                  <a:alpha val="3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그룹 79"/>
          <p:cNvGrpSpPr/>
          <p:nvPr/>
        </p:nvGrpSpPr>
        <p:grpSpPr>
          <a:xfrm>
            <a:off x="3133573" y="4122903"/>
            <a:ext cx="2614194" cy="1340129"/>
            <a:chOff x="1413631" y="593723"/>
            <a:chExt cx="1951787" cy="1082677"/>
          </a:xfrm>
        </p:grpSpPr>
        <p:pic>
          <p:nvPicPr>
            <p:cNvPr id="81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23330">
              <a:off x="2282743" y="593725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2724" flipH="1">
              <a:off x="1413631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/>
          <p:cNvGrpSpPr/>
          <p:nvPr/>
        </p:nvGrpSpPr>
        <p:grpSpPr>
          <a:xfrm>
            <a:off x="3088704" y="4130377"/>
            <a:ext cx="2734388" cy="1340128"/>
            <a:chOff x="1377177" y="593723"/>
            <a:chExt cx="2041525" cy="1082676"/>
          </a:xfrm>
        </p:grpSpPr>
        <p:pic>
          <p:nvPicPr>
            <p:cNvPr id="84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8712">
              <a:off x="2336027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5327"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그룹 85"/>
          <p:cNvGrpSpPr/>
          <p:nvPr/>
        </p:nvGrpSpPr>
        <p:grpSpPr>
          <a:xfrm>
            <a:off x="3033243" y="4152609"/>
            <a:ext cx="2882955" cy="1340128"/>
            <a:chOff x="1377177" y="593722"/>
            <a:chExt cx="2152447" cy="1082676"/>
          </a:xfrm>
        </p:grpSpPr>
        <p:pic>
          <p:nvPicPr>
            <p:cNvPr id="87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6949" y="593722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그룹 88"/>
          <p:cNvGrpSpPr/>
          <p:nvPr/>
        </p:nvGrpSpPr>
        <p:grpSpPr>
          <a:xfrm>
            <a:off x="2919429" y="4173392"/>
            <a:ext cx="3186439" cy="1340128"/>
            <a:chOff x="1377177" y="593723"/>
            <a:chExt cx="2379032" cy="1082676"/>
          </a:xfrm>
        </p:grpSpPr>
        <p:pic>
          <p:nvPicPr>
            <p:cNvPr id="90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534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919429" y="4173392"/>
            <a:ext cx="3186439" cy="1340128"/>
            <a:chOff x="1377177" y="593723"/>
            <a:chExt cx="2379032" cy="1082676"/>
          </a:xfrm>
        </p:grpSpPr>
        <p:pic>
          <p:nvPicPr>
            <p:cNvPr id="93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534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7" name="Picture 15" descr="C:\Users\bitcamp\Desktop\카카오프렌즈\라이언\코치포테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100" y="3441282"/>
            <a:ext cx="2256750" cy="241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/>
          <p:cNvGrpSpPr/>
          <p:nvPr/>
        </p:nvGrpSpPr>
        <p:grpSpPr>
          <a:xfrm>
            <a:off x="3238220" y="3483232"/>
            <a:ext cx="2417764" cy="2417764"/>
            <a:chOff x="3363118" y="3544093"/>
            <a:chExt cx="2417764" cy="2417764"/>
          </a:xfrm>
        </p:grpSpPr>
        <p:pic>
          <p:nvPicPr>
            <p:cNvPr id="116" name="Picture 5" descr="C:\Users\bitcamp\Desktop\천칭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118" y="3544093"/>
              <a:ext cx="2417764" cy="2417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/>
            <p:cNvSpPr txBox="1"/>
            <p:nvPr/>
          </p:nvSpPr>
          <p:spPr>
            <a:xfrm>
              <a:off x="3468671" y="4733925"/>
              <a:ext cx="627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식이</a:t>
              </a:r>
              <a:endPara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요</a:t>
              </a:r>
              <a:r>
                <a:rPr lang="ko-KR" altLang="en-US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법</a:t>
              </a:r>
              <a:endParaRPr lang="ko-KR" altLang="en-US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973702" y="4854832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운동</a:t>
              </a:r>
              <a:endParaRPr lang="ko-KR" altLang="en-US" sz="2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1606180" y="3265164"/>
            <a:ext cx="5897386" cy="2804172"/>
            <a:chOff x="1606180" y="3265164"/>
            <a:chExt cx="5897386" cy="2804172"/>
          </a:xfrm>
        </p:grpSpPr>
        <p:grpSp>
          <p:nvGrpSpPr>
            <p:cNvPr id="132" name="그룹 131"/>
            <p:cNvGrpSpPr/>
            <p:nvPr/>
          </p:nvGrpSpPr>
          <p:grpSpPr>
            <a:xfrm>
              <a:off x="2558255" y="3265164"/>
              <a:ext cx="3741739" cy="2804172"/>
              <a:chOff x="3790895" y="2423925"/>
              <a:chExt cx="3741739" cy="2804172"/>
            </a:xfrm>
          </p:grpSpPr>
          <p:pic>
            <p:nvPicPr>
              <p:cNvPr id="135" name="Picture 16" descr="C:\Users\bitcamp\Desktop\천칭2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0895" y="2423925"/>
                <a:ext cx="3741739" cy="2804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" name="TextBox 135"/>
              <p:cNvSpPr txBox="1"/>
              <p:nvPr/>
            </p:nvSpPr>
            <p:spPr>
              <a:xfrm>
                <a:off x="4678602" y="4116169"/>
                <a:ext cx="6270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식이</a:t>
                </a:r>
                <a:endParaRPr lang="en-US" altLang="ko-KR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endParaRPr>
              </a:p>
              <a:p>
                <a:r>
                  <a:rPr lang="ko-KR" altLang="en-US" dirty="0" smtClean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요</a:t>
                </a:r>
                <a:r>
                  <a:rPr lang="ko-KR" altLang="en-US" dirty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법</a:t>
                </a:r>
                <a:endParaRPr lang="ko-KR" altLang="en-US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069333" y="3550697"/>
                <a:ext cx="7745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운동</a:t>
                </a:r>
                <a:endParaRPr lang="ko-KR" altLang="en-US" sz="24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endParaRP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1606180" y="4229532"/>
              <a:ext cx="11256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FF5050"/>
                  </a:solidFill>
                  <a:latin typeface="배달의민족 도현"/>
                  <a:ea typeface="배달의민족 도현"/>
                </a:rPr>
                <a:t>80</a:t>
              </a:r>
              <a:endParaRPr lang="ko-KR" altLang="en-US" sz="5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FF5050"/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9994" y="4183542"/>
              <a:ext cx="12035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3333CC"/>
                  </a:solidFill>
                  <a:latin typeface="배달의민족 도현"/>
                  <a:ea typeface="배달의민족 도현"/>
                </a:rPr>
                <a:t>20</a:t>
              </a:r>
              <a:endParaRPr lang="ko-KR" altLang="en-US" sz="5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3333CC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43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-0.223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3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4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6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7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5"/>
          <p:cNvGrpSpPr/>
          <p:nvPr/>
        </p:nvGrpSpPr>
        <p:grpSpPr>
          <a:xfrm>
            <a:off x="560095" y="4181879"/>
            <a:ext cx="3752879" cy="2444318"/>
            <a:chOff x="1753679" y="-86888"/>
            <a:chExt cx="3752879" cy="2444318"/>
          </a:xfrm>
        </p:grpSpPr>
        <p:sp>
          <p:nvSpPr>
            <p:cNvPr id="20" name="직각 삼각형 19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753679" y="-86888"/>
              <a:ext cx="3752879" cy="223000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5"/>
          <p:cNvGrpSpPr/>
          <p:nvPr/>
        </p:nvGrpSpPr>
        <p:grpSpPr>
          <a:xfrm>
            <a:off x="428596" y="1562385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err="1">
                  <a:solidFill>
                    <a:schemeClr val="tx1"/>
                  </a:solidFill>
                </a:rPr>
                <a:t>니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ㅋ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2205328"/>
            <a:ext cx="2053842" cy="2053842"/>
          </a:xfrm>
          <a:prstGeom prst="rect">
            <a:avLst/>
          </a:prstGeom>
          <a:noFill/>
        </p:spPr>
      </p:pic>
      <p:grpSp>
        <p:nvGrpSpPr>
          <p:cNvPr id="3" name="그룹 6"/>
          <p:cNvGrpSpPr/>
          <p:nvPr/>
        </p:nvGrpSpPr>
        <p:grpSpPr>
          <a:xfrm flipH="1">
            <a:off x="4286248" y="500042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 오늘부터 다이어트 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0" y="1285860"/>
            <a:ext cx="2071702" cy="2071702"/>
          </a:xfrm>
          <a:prstGeom prst="rect">
            <a:avLst/>
          </a:prstGeom>
          <a:noFill/>
        </p:spPr>
      </p:pic>
      <p:pic>
        <p:nvPicPr>
          <p:cNvPr id="2053" name="Picture 5" descr="C:\Users\Eunji\Desktop\음식\햄버거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66" y="4227946"/>
            <a:ext cx="2034720" cy="184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unji\Desktop\음식\족발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79" y="4385914"/>
            <a:ext cx="3024214" cy="19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unji\Desktop\음식\라면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4" y="4385914"/>
            <a:ext cx="4227004" cy="21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unji\Desktop\음식\떡볶이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7" y="4509995"/>
            <a:ext cx="3200066" cy="16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2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0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0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2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1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428604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나도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1214422"/>
            <a:ext cx="2053842" cy="2053842"/>
          </a:xfrm>
          <a:prstGeom prst="rect">
            <a:avLst/>
          </a:prstGeom>
          <a:noFill/>
        </p:spPr>
      </p:pic>
      <p:grpSp>
        <p:nvGrpSpPr>
          <p:cNvPr id="15" name="그룹 5"/>
          <p:cNvGrpSpPr/>
          <p:nvPr/>
        </p:nvGrpSpPr>
        <p:grpSpPr>
          <a:xfrm>
            <a:off x="428596" y="3519477"/>
            <a:ext cx="4286280" cy="1000132"/>
            <a:chOff x="1785918" y="1357298"/>
            <a:chExt cx="4286280" cy="1000132"/>
          </a:xfrm>
        </p:grpSpPr>
        <p:sp>
          <p:nvSpPr>
            <p:cNvPr id="19" name="직각 삼각형 18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응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안 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4305295"/>
            <a:ext cx="2053842" cy="2053842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6" y="4196962"/>
            <a:ext cx="33718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4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4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357166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옷을 샀는데 안 맞아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ㅋ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스트레스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ㅎ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 flipH="1">
            <a:off x="4286248" y="1857364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배고파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…….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147" y="2643182"/>
            <a:ext cx="1804548" cy="2071701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500034" y="3657612"/>
            <a:ext cx="4286280" cy="1000132"/>
            <a:chOff x="1785918" y="1357298"/>
            <a:chExt cx="4286280" cy="1000132"/>
          </a:xfrm>
        </p:grpSpPr>
        <p:sp>
          <p:nvSpPr>
            <p:cNvPr id="20" name="직각 삼각형 19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우리 치킨 먹을래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ㅎ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18" y="4550586"/>
            <a:ext cx="2155013" cy="2155013"/>
          </a:xfrm>
          <a:prstGeom prst="rect">
            <a:avLst/>
          </a:prstGeom>
          <a:noFill/>
        </p:spPr>
      </p:pic>
      <p:pic>
        <p:nvPicPr>
          <p:cNvPr id="1027" name="그림 10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6" y="1250141"/>
            <a:ext cx="1632333" cy="19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74626" y="104759"/>
            <a:ext cx="8791574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710822" y="219237"/>
            <a:ext cx="3689978" cy="6381587"/>
            <a:chOff x="4870074" y="259516"/>
            <a:chExt cx="3557471" cy="6208548"/>
          </a:xfrm>
        </p:grpSpPr>
        <p:grpSp>
          <p:nvGrpSpPr>
            <p:cNvPr id="35" name="그룹 34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2091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직사각형 9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09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87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다노 어플 로고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27" y="2463217"/>
            <a:ext cx="50323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다신 어플 로고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7" y="1389344"/>
            <a:ext cx="564557" cy="5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눔 코치 어플 로고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03" y="1335867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tsecret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693" y="3456284"/>
            <a:ext cx="625473" cy="6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70" name="Picture 22" descr="weight icon android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485" y="3434195"/>
            <a:ext cx="671611" cy="67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카톡어플로고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64" y="2405854"/>
            <a:ext cx="618083" cy="61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페이스북 로고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702" y="3466337"/>
            <a:ext cx="605366" cy="60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네이버 로고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51" y="2400150"/>
            <a:ext cx="602258" cy="60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크롬 로고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33" y="1316201"/>
            <a:ext cx="712785" cy="7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8275" y="2606514"/>
            <a:ext cx="209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사용 안 한지 </a:t>
            </a:r>
            <a:r>
              <a: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24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4625" y="775028"/>
            <a:ext cx="215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사용 안 한지 </a:t>
            </a:r>
            <a:r>
              <a: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49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3047" y="5299460"/>
            <a:ext cx="212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사용 안 한지 </a:t>
            </a:r>
            <a:r>
              <a: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15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42392" y="1487927"/>
            <a:ext cx="212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사용 안 한지 </a:t>
            </a:r>
            <a:r>
              <a: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31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01105" y="4564266"/>
            <a:ext cx="196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사용 안 한지 </a:t>
            </a:r>
            <a:r>
              <a:rPr lang="en-US" altLang="ko-KR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7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 flipV="1">
            <a:off x="2266951" y="975899"/>
            <a:ext cx="1919955" cy="695727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5814364" y="1671622"/>
            <a:ext cx="986741" cy="0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052" idx="1"/>
          </p:cNvCxnSpPr>
          <p:nvPr/>
        </p:nvCxnSpPr>
        <p:spPr>
          <a:xfrm flipH="1">
            <a:off x="2152651" y="2714836"/>
            <a:ext cx="1075476" cy="85620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2058" idx="1"/>
          </p:cNvCxnSpPr>
          <p:nvPr/>
        </p:nvCxnSpPr>
        <p:spPr>
          <a:xfrm flipH="1">
            <a:off x="1800225" y="3769021"/>
            <a:ext cx="1346468" cy="1393529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2070" idx="3"/>
          </p:cNvCxnSpPr>
          <p:nvPr/>
        </p:nvCxnSpPr>
        <p:spPr>
          <a:xfrm>
            <a:off x="5855096" y="3770001"/>
            <a:ext cx="1087297" cy="629599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126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3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3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3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20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300" fill="hold"/>
                                        <p:tgtEl>
                                          <p:spTgt spid="207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" grpId="0"/>
      <p:bldP spid="61" grpId="0"/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 descr="C:\Users\joe\Documents\카카오톡 받은 파일\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09" y="839908"/>
            <a:ext cx="3025175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59" y="3450367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335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강아지">
      <a:dk1>
        <a:srgbClr val="3F3F3F"/>
      </a:dk1>
      <a:lt1>
        <a:srgbClr val="FFFFFF"/>
      </a:lt1>
      <a:dk2>
        <a:srgbClr val="66A02C"/>
      </a:dk2>
      <a:lt2>
        <a:srgbClr val="84C1FF"/>
      </a:lt2>
      <a:accent1>
        <a:srgbClr val="0070C0"/>
      </a:accent1>
      <a:accent2>
        <a:srgbClr val="40B0FF"/>
      </a:accent2>
      <a:accent3>
        <a:srgbClr val="FF7C80"/>
      </a:accent3>
      <a:accent4>
        <a:srgbClr val="FF6699"/>
      </a:accent4>
      <a:accent5>
        <a:srgbClr val="FFC000"/>
      </a:accent5>
      <a:accent6>
        <a:srgbClr val="267226"/>
      </a:accent6>
      <a:hlink>
        <a:srgbClr val="0000FF"/>
      </a:hlink>
      <a:folHlink>
        <a:srgbClr val="800080"/>
      </a:folHlink>
    </a:clrScheme>
    <a:fontScheme name="배달의">
      <a:majorFont>
        <a:latin typeface="배달의민족 도현"/>
        <a:ea typeface="배달의민족 도현"/>
        <a:cs typeface=""/>
      </a:majorFont>
      <a:minorFont>
        <a:latin typeface="Tahoma"/>
        <a:ea typeface="Noto Sans Mono CJK KR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>
          <a:defRPr sz="3200" dirty="0">
            <a:ln w="9525">
              <a:solidFill>
                <a:schemeClr val="bg1">
                  <a:alpha val="20000"/>
                </a:schemeClr>
              </a:solidFill>
            </a:ln>
            <a:solidFill>
              <a:schemeClr val="bg1"/>
            </a:solidFill>
            <a:latin typeface="배달의민족 도현"/>
            <a:ea typeface="배달의민족 도현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463</Words>
  <Application>Microsoft Office PowerPoint</Application>
  <PresentationFormat>화면 슬라이드 쇼(4:3)</PresentationFormat>
  <Paragraphs>147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굴림</vt:lpstr>
      <vt:lpstr>Arial</vt:lpstr>
      <vt:lpstr>Noto Sans Mono CJK KR Bold</vt:lpstr>
      <vt:lpstr>Arial Unicode MS</vt:lpstr>
      <vt:lpstr>배달의민족 한나는 열한살</vt:lpstr>
      <vt:lpstr>KoPub돋움체 Light</vt:lpstr>
      <vt:lpstr>Tahoma</vt:lpstr>
      <vt:lpstr>함초롬돋움</vt:lpstr>
      <vt:lpstr>KoPub돋움체 Medium</vt:lpstr>
      <vt:lpstr>Webdings</vt:lpstr>
      <vt:lpstr>배달의민족 도현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bitcamp</dc:creator>
  <cp:lastModifiedBy>bitcamp</cp:lastModifiedBy>
  <cp:revision>24</cp:revision>
  <dcterms:created xsi:type="dcterms:W3CDTF">2017-09-20T08:31:39Z</dcterms:created>
  <dcterms:modified xsi:type="dcterms:W3CDTF">2017-09-21T07:08:25Z</dcterms:modified>
</cp:coreProperties>
</file>